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>
      <p:cViewPr varScale="1">
        <p:scale>
          <a:sx n="103" d="100"/>
          <a:sy n="103" d="100"/>
        </p:scale>
        <p:origin x="86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C81DB-811B-4F46-A822-36B7A370096D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4F4DA-6194-492D-8E8C-99E58AC66B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96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Class 11 –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C5921C-0EAA-9A1E-C069-8E856A661EA7}"/>
              </a:ext>
            </a:extLst>
          </p:cNvPr>
          <p:cNvSpPr/>
          <p:nvPr/>
        </p:nvSpPr>
        <p:spPr>
          <a:xfrm>
            <a:off x="1600200" y="4191000"/>
            <a:ext cx="381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3049CC-0EE8-5DC6-3A87-FF7C26721A24}"/>
              </a:ext>
            </a:extLst>
          </p:cNvPr>
          <p:cNvSpPr/>
          <p:nvPr/>
        </p:nvSpPr>
        <p:spPr>
          <a:xfrm>
            <a:off x="2218267" y="4191000"/>
            <a:ext cx="381000" cy="1219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C0F3E-C64C-80B6-C0C3-3744867BFCB4}"/>
              </a:ext>
            </a:extLst>
          </p:cNvPr>
          <p:cNvSpPr/>
          <p:nvPr/>
        </p:nvSpPr>
        <p:spPr>
          <a:xfrm>
            <a:off x="2836334" y="4191000"/>
            <a:ext cx="381000" cy="1219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Defining Function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305050"/>
            <a:ext cx="32194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962400"/>
            <a:ext cx="55054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" y="381000"/>
            <a:ext cx="8863013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88834"/>
            <a:ext cx="9144000" cy="47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100513"/>
            <a:ext cx="9144000" cy="2567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1790"/>
            <a:ext cx="8973428" cy="347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172122"/>
            <a:ext cx="9144000" cy="2381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E212F-B497-10EA-3457-E641549A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304800"/>
            <a:ext cx="5410200" cy="6096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219200"/>
            <a:ext cx="6362700" cy="231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IN" dirty="0"/>
              <a:t>Order of Execution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8790273" cy="340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49911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Input: 10,25   Ans?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dirty="0">
                <a:latin typeface="+mj-lt"/>
                <a:ea typeface="+mj-ea"/>
                <a:cs typeface="+mj-cs"/>
              </a:rPr>
              <a:t>Output: Sum of two given numbers is 35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" y="2438400"/>
            <a:ext cx="9163050" cy="556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8458200" cy="452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544"/>
            <a:ext cx="8229600" cy="1143000"/>
          </a:xfrm>
        </p:spPr>
        <p:txBody>
          <a:bodyPr/>
          <a:lstStyle/>
          <a:p>
            <a:r>
              <a:rPr lang="en-IN" dirty="0"/>
              <a:t>Arguments and Parameters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4323" y="1219200"/>
            <a:ext cx="7022953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Output?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" y="533400"/>
            <a:ext cx="8843963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6020" y="2743200"/>
            <a:ext cx="676719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981" y="533400"/>
            <a:ext cx="8213019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2819400"/>
            <a:ext cx="3914775" cy="358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Passing Arguments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7" y="2057400"/>
            <a:ext cx="869156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915" y="1485900"/>
            <a:ext cx="861848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343400"/>
            <a:ext cx="3200400" cy="155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IN" dirty="0"/>
              <a:t>Introduction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Positional Arguments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886561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482303"/>
            <a:ext cx="9153525" cy="139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Argument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613" y="2554002"/>
            <a:ext cx="8871987" cy="108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613" y="1445786"/>
            <a:ext cx="8783150" cy="110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" y="3736671"/>
            <a:ext cx="8503920" cy="498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5181600"/>
            <a:ext cx="8505826" cy="472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025" y="4363844"/>
            <a:ext cx="89119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5867400"/>
            <a:ext cx="790648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Keyword[Named] Arguments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37614"/>
            <a:ext cx="876922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95975" y="3175814"/>
            <a:ext cx="12192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*principal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191000"/>
            <a:ext cx="61245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5029200"/>
            <a:ext cx="231903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E894EE-8040-4571-7059-B439B335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668" y="1286939"/>
            <a:ext cx="8871987" cy="108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467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 Values From Functions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2514600"/>
            <a:ext cx="882967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85800"/>
            <a:ext cx="872514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74" y="2438400"/>
            <a:ext cx="895712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8749955" cy="255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508173"/>
            <a:ext cx="8934450" cy="200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00" y="3276600"/>
            <a:ext cx="9067000" cy="263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822" y="228600"/>
            <a:ext cx="8576356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7" y="2057400"/>
            <a:ext cx="882967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3276600"/>
            <a:ext cx="40005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769014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Function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6362"/>
            <a:ext cx="9144000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Returning multiple values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1"/>
            <a:ext cx="90789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429000"/>
            <a:ext cx="7781925" cy="58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87" y="381000"/>
            <a:ext cx="9036713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>
            <a:normAutofit/>
          </a:bodyPr>
          <a:lstStyle/>
          <a:p>
            <a:r>
              <a:rPr lang="en-IN" dirty="0"/>
              <a:t>Understanding Functions 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33575"/>
            <a:ext cx="83820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66750"/>
            <a:ext cx="88296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038600"/>
            <a:ext cx="7210425" cy="125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55600"/>
            <a:ext cx="3124200" cy="1089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0"/>
            <a:ext cx="870752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733800"/>
            <a:ext cx="9058275" cy="1367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572" y="1447800"/>
            <a:ext cx="8845028" cy="3547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C4E46F-DD43-06BC-7307-FD5666906DA7}"/>
              </a:ext>
            </a:extLst>
          </p:cNvPr>
          <p:cNvCxnSpPr/>
          <p:nvPr/>
        </p:nvCxnSpPr>
        <p:spPr>
          <a:xfrm>
            <a:off x="2438400" y="4114800"/>
            <a:ext cx="152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Calling/Invoking/Using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use a function that has been defined earlier, you need to write a </a:t>
            </a:r>
            <a:r>
              <a:rPr lang="en-IN" dirty="0" err="1"/>
              <a:t>funtion</a:t>
            </a:r>
            <a:r>
              <a:rPr lang="en-IN" dirty="0"/>
              <a:t> call statement in Python</a:t>
            </a:r>
          </a:p>
          <a:p>
            <a:r>
              <a:rPr lang="en-IN" dirty="0"/>
              <a:t>Syntax:</a:t>
            </a:r>
          </a:p>
          <a:p>
            <a:endParaRPr lang="en-IN" dirty="0"/>
          </a:p>
          <a:p>
            <a:r>
              <a:rPr lang="en-IN" dirty="0"/>
              <a:t>Example: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0"/>
            <a:ext cx="8220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4296063"/>
            <a:ext cx="2886075" cy="25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"/>
            <a:ext cx="8058150" cy="126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344483"/>
            <a:ext cx="8686800" cy="318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724400"/>
            <a:ext cx="6929741" cy="209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86</Words>
  <Application>Microsoft Office PowerPoint</Application>
  <PresentationFormat>On-screen Show (4:3)</PresentationFormat>
  <Paragraphs>23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Class 11 – Functions</vt:lpstr>
      <vt:lpstr>Introduction</vt:lpstr>
      <vt:lpstr>Types of Function</vt:lpstr>
      <vt:lpstr>Understanding Functions </vt:lpstr>
      <vt:lpstr>PowerPoint Presentation</vt:lpstr>
      <vt:lpstr>PowerPoint Presentation</vt:lpstr>
      <vt:lpstr>PowerPoint Presentation</vt:lpstr>
      <vt:lpstr>Calling/Invoking/Using a Function</vt:lpstr>
      <vt:lpstr>PowerPoint Presentation</vt:lpstr>
      <vt:lpstr>Defining Function</vt:lpstr>
      <vt:lpstr>PowerPoint Presentation</vt:lpstr>
      <vt:lpstr>PowerPoint Presentation</vt:lpstr>
      <vt:lpstr>PowerPoint Presentation</vt:lpstr>
      <vt:lpstr>Order of Execution</vt:lpstr>
      <vt:lpstr>PowerPoint Presentation</vt:lpstr>
      <vt:lpstr>Arguments and Parameters</vt:lpstr>
      <vt:lpstr>PowerPoint Presentation</vt:lpstr>
      <vt:lpstr>PowerPoint Presentation</vt:lpstr>
      <vt:lpstr>Passing Arguments</vt:lpstr>
      <vt:lpstr>Positional Arguments</vt:lpstr>
      <vt:lpstr>Default Argument</vt:lpstr>
      <vt:lpstr>Keyword[Named] Arguments</vt:lpstr>
      <vt:lpstr>Summary</vt:lpstr>
      <vt:lpstr>Return Values From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Returning multiple values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11 – Functions</dc:title>
  <dc:creator>PRTS</dc:creator>
  <cp:lastModifiedBy>SAHIL YADAV</cp:lastModifiedBy>
  <cp:revision>29</cp:revision>
  <dcterms:created xsi:type="dcterms:W3CDTF">2006-08-16T00:00:00Z</dcterms:created>
  <dcterms:modified xsi:type="dcterms:W3CDTF">2023-06-19T10:26:11Z</dcterms:modified>
</cp:coreProperties>
</file>